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5D5D49-5E80-4928-B933-27320AC29DC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31A7A0-E9DE-4900-9F1F-697AF40A2B3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1AA3B6-DB12-4C72-B1FD-2AF1A6CE27E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97BA0C-A947-4D7F-9480-739525BA379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5B7C14-9DA9-4A9E-884D-8334CDB04FD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A9263B-D265-4442-A882-9CEF3E81F04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28F03C8-0B5D-44DB-A3BA-B72D9A92A26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3A5C64-9283-4C49-9DCE-EC82D676658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06C237-CC02-4891-ADCD-B17935C877F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4574EE-BDED-49EC-8C43-CC397B617F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507371-6EC8-4622-921E-CEC09148B5E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D2F0CE-8D56-4765-B67A-3E5C9F3F90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400" cy="271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520" cy="271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0CC4FCF-3C23-4604-B4F3-B1DD1116D5C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520" cy="271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040" cy="51408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640" cy="26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720" cy="2887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160" cy="202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Прямоугольник 5"/>
          <p:cNvSpPr/>
          <p:nvPr/>
        </p:nvSpPr>
        <p:spPr>
          <a:xfrm>
            <a:off x="1640880" y="4588920"/>
            <a:ext cx="2996640" cy="26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06" name="Изображение 40"/>
          <p:cNvSpPr/>
          <p:nvPr/>
        </p:nvSpPr>
        <p:spPr>
          <a:xfrm>
            <a:off x="867240" y="3587040"/>
            <a:ext cx="254520" cy="25452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000" cy="1131120"/>
          </a:xfrm>
          <a:prstGeom prst="rect">
            <a:avLst/>
          </a:prstGeom>
          <a:ln w="0">
            <a:noFill/>
          </a:ln>
        </p:spPr>
      </p:pic>
      <p:pic>
        <p:nvPicPr>
          <p:cNvPr id="20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040" cy="5140800"/>
          </a:xfrm>
          <a:prstGeom prst="rect">
            <a:avLst/>
          </a:prstGeom>
          <a:ln w="0">
            <a:noFill/>
          </a:ln>
        </p:spPr>
      </p:pic>
      <p:sp>
        <p:nvSpPr>
          <p:cNvPr id="209" name=""/>
          <p:cNvSpPr/>
          <p:nvPr/>
        </p:nvSpPr>
        <p:spPr>
          <a:xfrm>
            <a:off x="466200" y="1728360"/>
            <a:ext cx="4744440" cy="102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1525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2024-09-02T16:55:10Z</dcterms:modified>
  <cp:revision>45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